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228877-6C4F-4B57-9E8D-084E7A376F4A}" v="7" dt="2024-10-04T16:53:02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kela, Pertti A. (GSFC-671.0)[CATHOLIC UNIV OF AMERICA]" userId="a58b9a4a-b80f-42dd-9fe7-9b771e09ac19" providerId="ADAL" clId="{11228877-6C4F-4B57-9E8D-084E7A376F4A}"/>
    <pc:docChg chg="custSel addSld modSld">
      <pc:chgData name="Makela, Pertti A. (GSFC-671.0)[CATHOLIC UNIV OF AMERICA]" userId="a58b9a4a-b80f-42dd-9fe7-9b771e09ac19" providerId="ADAL" clId="{11228877-6C4F-4B57-9E8D-084E7A376F4A}" dt="2024-10-04T16:53:02.966" v="253" actId="14826"/>
      <pc:docMkLst>
        <pc:docMk/>
      </pc:docMkLst>
      <pc:sldChg chg="modSp mod">
        <pc:chgData name="Makela, Pertti A. (GSFC-671.0)[CATHOLIC UNIV OF AMERICA]" userId="a58b9a4a-b80f-42dd-9fe7-9b771e09ac19" providerId="ADAL" clId="{11228877-6C4F-4B57-9E8D-084E7A376F4A}" dt="2024-10-04T14:45:50.191" v="251" actId="404"/>
        <pc:sldMkLst>
          <pc:docMk/>
          <pc:sldMk cId="462316570" sldId="256"/>
        </pc:sldMkLst>
        <pc:spChg chg="mod">
          <ac:chgData name="Makela, Pertti A. (GSFC-671.0)[CATHOLIC UNIV OF AMERICA]" userId="a58b9a4a-b80f-42dd-9fe7-9b771e09ac19" providerId="ADAL" clId="{11228877-6C4F-4B57-9E8D-084E7A376F4A}" dt="2024-10-04T14:45:50.191" v="251" actId="404"/>
          <ac:spMkLst>
            <pc:docMk/>
            <pc:sldMk cId="462316570" sldId="256"/>
            <ac:spMk id="4" creationId="{F141064B-266E-B7C6-6B7C-08669C2D771D}"/>
          </ac:spMkLst>
        </pc:spChg>
        <pc:picChg chg="mod">
          <ac:chgData name="Makela, Pertti A. (GSFC-671.0)[CATHOLIC UNIV OF AMERICA]" userId="a58b9a4a-b80f-42dd-9fe7-9b771e09ac19" providerId="ADAL" clId="{11228877-6C4F-4B57-9E8D-084E7A376F4A}" dt="2024-10-04T13:30:58.559" v="75" actId="14100"/>
          <ac:picMkLst>
            <pc:docMk/>
            <pc:sldMk cId="462316570" sldId="256"/>
            <ac:picMk id="7" creationId="{CF58E94A-1E88-4893-6A74-6F3124C0DB6A}"/>
          </ac:picMkLst>
        </pc:picChg>
      </pc:sldChg>
      <pc:sldChg chg="modSp mod">
        <pc:chgData name="Makela, Pertti A. (GSFC-671.0)[CATHOLIC UNIV OF AMERICA]" userId="a58b9a4a-b80f-42dd-9fe7-9b771e09ac19" providerId="ADAL" clId="{11228877-6C4F-4B57-9E8D-084E7A376F4A}" dt="2024-10-04T14:37:44.907" v="217" actId="14100"/>
        <pc:sldMkLst>
          <pc:docMk/>
          <pc:sldMk cId="873621743" sldId="257"/>
        </pc:sldMkLst>
        <pc:picChg chg="mod">
          <ac:chgData name="Makela, Pertti A. (GSFC-671.0)[CATHOLIC UNIV OF AMERICA]" userId="a58b9a4a-b80f-42dd-9fe7-9b771e09ac19" providerId="ADAL" clId="{11228877-6C4F-4B57-9E8D-084E7A376F4A}" dt="2024-10-04T14:37:44.907" v="217" actId="14100"/>
          <ac:picMkLst>
            <pc:docMk/>
            <pc:sldMk cId="873621743" sldId="257"/>
            <ac:picMk id="5" creationId="{E3773815-06B1-A2FA-130C-9ABA81A83509}"/>
          </ac:picMkLst>
        </pc:picChg>
      </pc:sldChg>
      <pc:sldChg chg="addSp modSp new mod">
        <pc:chgData name="Makela, Pertti A. (GSFC-671.0)[CATHOLIC UNIV OF AMERICA]" userId="a58b9a4a-b80f-42dd-9fe7-9b771e09ac19" providerId="ADAL" clId="{11228877-6C4F-4B57-9E8D-084E7A376F4A}" dt="2024-10-04T14:42:50.544" v="221" actId="1076"/>
        <pc:sldMkLst>
          <pc:docMk/>
          <pc:sldMk cId="492639989" sldId="259"/>
        </pc:sldMkLst>
        <pc:spChg chg="add mod">
          <ac:chgData name="Makela, Pertti A. (GSFC-671.0)[CATHOLIC UNIV OF AMERICA]" userId="a58b9a4a-b80f-42dd-9fe7-9b771e09ac19" providerId="ADAL" clId="{11228877-6C4F-4B57-9E8D-084E7A376F4A}" dt="2024-10-04T14:42:50.544" v="221" actId="1076"/>
          <ac:spMkLst>
            <pc:docMk/>
            <pc:sldMk cId="492639989" sldId="259"/>
            <ac:spMk id="2" creationId="{BAC9CE05-5B25-A0C4-8476-806DCF0799F1}"/>
          </ac:spMkLst>
        </pc:spChg>
        <pc:spChg chg="add mod">
          <ac:chgData name="Makela, Pertti A. (GSFC-671.0)[CATHOLIC UNIV OF AMERICA]" userId="a58b9a4a-b80f-42dd-9fe7-9b771e09ac19" providerId="ADAL" clId="{11228877-6C4F-4B57-9E8D-084E7A376F4A}" dt="2024-10-04T13:28:26.057" v="52" actId="403"/>
          <ac:spMkLst>
            <pc:docMk/>
            <pc:sldMk cId="492639989" sldId="259"/>
            <ac:spMk id="4" creationId="{09C3623E-18E0-3DDD-3684-EF2A201DB297}"/>
          </ac:spMkLst>
        </pc:spChg>
        <pc:spChg chg="add mod">
          <ac:chgData name="Makela, Pertti A. (GSFC-671.0)[CATHOLIC UNIV OF AMERICA]" userId="a58b9a4a-b80f-42dd-9fe7-9b771e09ac19" providerId="ADAL" clId="{11228877-6C4F-4B57-9E8D-084E7A376F4A}" dt="2024-10-04T14:11:32.800" v="216" actId="1036"/>
          <ac:spMkLst>
            <pc:docMk/>
            <pc:sldMk cId="492639989" sldId="259"/>
            <ac:spMk id="5" creationId="{CAD39E72-927B-D20E-332C-1F2757F29869}"/>
          </ac:spMkLst>
        </pc:spChg>
        <pc:spChg chg="add mod">
          <ac:chgData name="Makela, Pertti A. (GSFC-671.0)[CATHOLIC UNIV OF AMERICA]" userId="a58b9a4a-b80f-42dd-9fe7-9b771e09ac19" providerId="ADAL" clId="{11228877-6C4F-4B57-9E8D-084E7A376F4A}" dt="2024-10-04T14:06:34.896" v="202" actId="1076"/>
          <ac:spMkLst>
            <pc:docMk/>
            <pc:sldMk cId="492639989" sldId="259"/>
            <ac:spMk id="6" creationId="{80E856EC-6A44-BACA-4670-038CAA85412B}"/>
          </ac:spMkLst>
        </pc:spChg>
        <pc:picChg chg="add mod">
          <ac:chgData name="Makela, Pertti A. (GSFC-671.0)[CATHOLIC UNIV OF AMERICA]" userId="a58b9a4a-b80f-42dd-9fe7-9b771e09ac19" providerId="ADAL" clId="{11228877-6C4F-4B57-9E8D-084E7A376F4A}" dt="2024-10-04T13:53:54.665" v="171" actId="1035"/>
          <ac:picMkLst>
            <pc:docMk/>
            <pc:sldMk cId="492639989" sldId="259"/>
            <ac:picMk id="3" creationId="{1FEB8931-902B-40D8-C55A-E87CBB26C9FE}"/>
          </ac:picMkLst>
        </pc:picChg>
      </pc:sldChg>
      <pc:sldChg chg="addSp modSp new mod">
        <pc:chgData name="Makela, Pertti A. (GSFC-671.0)[CATHOLIC UNIV OF AMERICA]" userId="a58b9a4a-b80f-42dd-9fe7-9b771e09ac19" providerId="ADAL" clId="{11228877-6C4F-4B57-9E8D-084E7A376F4A}" dt="2024-10-04T13:30:23.651" v="56" actId="962"/>
        <pc:sldMkLst>
          <pc:docMk/>
          <pc:sldMk cId="1904492307" sldId="260"/>
        </pc:sldMkLst>
        <pc:picChg chg="add mod">
          <ac:chgData name="Makela, Pertti A. (GSFC-671.0)[CATHOLIC UNIV OF AMERICA]" userId="a58b9a4a-b80f-42dd-9fe7-9b771e09ac19" providerId="ADAL" clId="{11228877-6C4F-4B57-9E8D-084E7A376F4A}" dt="2024-10-04T13:30:23.651" v="56" actId="962"/>
          <ac:picMkLst>
            <pc:docMk/>
            <pc:sldMk cId="1904492307" sldId="260"/>
            <ac:picMk id="3" creationId="{2C3617F0-88E1-DD25-5AFB-8C246B90EA51}"/>
          </ac:picMkLst>
        </pc:picChg>
      </pc:sldChg>
      <pc:sldChg chg="modSp add">
        <pc:chgData name="Makela, Pertti A. (GSFC-671.0)[CATHOLIC UNIV OF AMERICA]" userId="a58b9a4a-b80f-42dd-9fe7-9b771e09ac19" providerId="ADAL" clId="{11228877-6C4F-4B57-9E8D-084E7A376F4A}" dt="2024-10-04T16:53:02.966" v="253" actId="14826"/>
        <pc:sldMkLst>
          <pc:docMk/>
          <pc:sldMk cId="3960418449" sldId="261"/>
        </pc:sldMkLst>
        <pc:picChg chg="mod">
          <ac:chgData name="Makela, Pertti A. (GSFC-671.0)[CATHOLIC UNIV OF AMERICA]" userId="a58b9a4a-b80f-42dd-9fe7-9b771e09ac19" providerId="ADAL" clId="{11228877-6C4F-4B57-9E8D-084E7A376F4A}" dt="2024-10-04T16:53:02.966" v="253" actId="14826"/>
          <ac:picMkLst>
            <pc:docMk/>
            <pc:sldMk cId="3960418449" sldId="261"/>
            <ac:picMk id="3" creationId="{16CCB1AF-F23A-B034-B09C-2AF06964DAD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A8810-37AD-DAD7-2B9B-0320DB459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D326A8-3DF5-2427-28D6-1B9947CBF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A79B2-29D0-4186-6453-98642EAAE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A8DDD-5E5C-6B3F-FFEE-3EA4D512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962B1-A593-246E-8C80-C3ADEF010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5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0D6A8-FF1F-FEA1-C676-F02B79B8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1A3CF1-CE23-5FBC-0C85-38AE045D5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3F742-89F6-E9CD-8AC5-925053EA1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48BA9-ECF8-339C-DE92-7809AFB2E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7A033-D55C-1A3A-7E15-67A6CB62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68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623614-D98D-9EB2-3D37-688B7406B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972E38-FAC6-467A-EF33-101D519CD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A162E-4D63-682A-E251-31E8305F2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EEDF6-C7D7-FC59-4070-6A94E08E0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25455-A9B1-204D-E079-47632AF1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44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3E6E0-E29E-2F51-A981-83621EC7A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4FF59-B970-8FA0-DFB1-B923828AE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6E188-3275-0B10-E359-6176C1147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D5D7D-8F5C-E0AC-7224-986C353B1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60D95-EE98-3B51-00D7-2398F14CE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9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31C7-E5EF-F785-3683-7D927A18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A3C58-A034-D93A-3EBB-A20FFFBC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0CBB0-0E85-987F-CAF7-ACE66EFB2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7684E-FD11-BD68-A5A0-8E4354E01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018F5-0AB8-4A63-8FB6-B40AE2AC5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0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AEE27-2C90-7632-8AE0-D459C2F53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79127-0750-BAD6-F828-70B56C3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4D2A78-3B7B-6D72-A4B0-EA1F08EB5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6A505C-E479-503B-A8F5-49BA89602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A63963-2A59-E9D2-52C1-0A5F49438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1C348-D549-79FA-AB20-B029E5E8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24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EB040-891D-5199-E0CC-25328BFFE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2CE06-E654-0F8B-CAD3-9BEA44097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B8951-F25A-7404-BFD2-F95F9B1B4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75788A-071A-567E-B626-2D4D49EBB7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B4269D-DE66-9CB9-2F33-D4F8FEADD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7539EA-B982-2F8A-52FA-3E89DF02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2CFB62-44DD-B9C6-02A4-F4E8935CA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7B96AE-14F7-A4DC-7ED1-9CEFB8DD6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28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61308-9B17-441F-61CD-5316827C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EFC45-EADC-F244-2EDC-A78A0133A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DFF957-4E38-46FA-AD16-2A5432F03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F4798D-9955-F8E1-614B-08379037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2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121325-83EF-E6FA-8C43-EDE985651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8000F-2431-FE21-0F18-861846F7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0D29C-50FA-6260-9152-E3C173E5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2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6014F-1B70-F702-C5A4-42A316684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1EDD7-98EB-E543-A5F0-EE1FB0BF8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C98AC-B2FA-2F9D-4AA9-36076A6D5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4BBEB-AC44-5540-DF50-A28BC9A5E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FE635-D940-369A-D975-B008955D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5E955E-1AEB-6347-77BF-C230260D8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63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BC353-4FAC-9756-7EE9-FCC0355E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9A7041-DF1C-05FC-2839-DBF02BB89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556AB-23F6-6363-AADD-B4EA03578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FE7485-1CF3-0712-AEE1-12830A22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28B57-9DA7-7783-4FD5-AE4410DEF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9986DE-EAB5-FFFE-8051-D8DF45961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1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9D1C18-A2AA-196F-887C-0409B4C4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99A1C-0F7C-28D4-25F9-8581428F5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47BEC-D51B-35EF-7EBF-CDA1F69A3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904749-18E6-4226-BDB9-437AE6DE8655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BB344-7AC7-7768-EF23-AB9D751E9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5C7B2-2941-5A46-19F4-CA5ABB1E1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E3F48F-5B81-406E-8720-FB2AE902B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5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41064B-266E-B7C6-6B7C-08669C2D7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782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Radio Jove AJ4CO https://aj4co.org/</a:t>
            </a:r>
            <a:br>
              <a:rPr lang="en-US" dirty="0"/>
            </a:br>
            <a:r>
              <a:rPr lang="en-US" sz="2400" dirty="0"/>
              <a:t>High Springs, Florida, operated by Dave </a:t>
            </a:r>
            <a:r>
              <a:rPr lang="en-US" sz="2400" dirty="0" err="1"/>
              <a:t>Typinski</a:t>
            </a:r>
            <a:endParaRPr lang="en-US" dirty="0"/>
          </a:p>
        </p:txBody>
      </p:sp>
      <p:pic>
        <p:nvPicPr>
          <p:cNvPr id="7" name="Content Placeholder 6" descr="A blue and green background&#10;&#10;Description automatically generated">
            <a:extLst>
              <a:ext uri="{FF2B5EF4-FFF2-40B4-BE49-F238E27FC236}">
                <a16:creationId xmlns:a16="http://schemas.microsoft.com/office/drawing/2014/main" id="{CF58E94A-1E88-4893-6A74-6F3124C0D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6" y="1491343"/>
            <a:ext cx="11272691" cy="5040086"/>
          </a:xfrm>
        </p:spPr>
      </p:pic>
    </p:spTree>
    <p:extLst>
      <p:ext uri="{BB962C8B-B14F-4D97-AF65-F5344CB8AC3E}">
        <p14:creationId xmlns:p14="http://schemas.microsoft.com/office/powerpoint/2010/main" val="46231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green lines&#10;&#10;Description automatically generated with medium confidence">
            <a:extLst>
              <a:ext uri="{FF2B5EF4-FFF2-40B4-BE49-F238E27FC236}">
                <a16:creationId xmlns:a16="http://schemas.microsoft.com/office/drawing/2014/main" id="{E3773815-06B1-A2FA-130C-9ABA81A83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78" y="703443"/>
            <a:ext cx="11574090" cy="517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2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16CCB1AF-F23A-B034-B09C-2AF06964D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2" y="597681"/>
            <a:ext cx="7592739" cy="60208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72153C-2551-60D9-B990-C61AE8826397}"/>
              </a:ext>
            </a:extLst>
          </p:cNvPr>
          <p:cNvSpPr txBox="1"/>
          <p:nvPr/>
        </p:nvSpPr>
        <p:spPr>
          <a:xfrm>
            <a:off x="3004458" y="139279"/>
            <a:ext cx="6411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HF Spectrogram, </a:t>
            </a:r>
            <a:r>
              <a:rPr lang="en-US" b="1" dirty="0" err="1"/>
              <a:t>Typinski</a:t>
            </a:r>
            <a:r>
              <a:rPr lang="en-US" b="1" dirty="0"/>
              <a:t> (2017) Slides and Notes.pdf</a:t>
            </a:r>
          </a:p>
        </p:txBody>
      </p:sp>
    </p:spTree>
    <p:extLst>
      <p:ext uri="{BB962C8B-B14F-4D97-AF65-F5344CB8AC3E}">
        <p14:creationId xmlns:p14="http://schemas.microsoft.com/office/powerpoint/2010/main" val="1776444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CCB1AF-F23A-B034-B09C-2AF06964D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4936" y="597681"/>
            <a:ext cx="7579670" cy="60208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72153C-2551-60D9-B990-C61AE8826397}"/>
              </a:ext>
            </a:extLst>
          </p:cNvPr>
          <p:cNvSpPr txBox="1"/>
          <p:nvPr/>
        </p:nvSpPr>
        <p:spPr>
          <a:xfrm>
            <a:off x="3004458" y="139279"/>
            <a:ext cx="6411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HF Spectrogram, </a:t>
            </a:r>
            <a:r>
              <a:rPr lang="en-US" b="1" dirty="0" err="1"/>
              <a:t>Typinski</a:t>
            </a:r>
            <a:r>
              <a:rPr lang="en-US" b="1" dirty="0"/>
              <a:t> (2017) Slides and Notes.pdf</a:t>
            </a:r>
          </a:p>
        </p:txBody>
      </p:sp>
    </p:spTree>
    <p:extLst>
      <p:ext uri="{BB962C8B-B14F-4D97-AF65-F5344CB8AC3E}">
        <p14:creationId xmlns:p14="http://schemas.microsoft.com/office/powerpoint/2010/main" val="3960418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weather forecast&#10;&#10;Description automatically generated with medium confidence">
            <a:extLst>
              <a:ext uri="{FF2B5EF4-FFF2-40B4-BE49-F238E27FC236}">
                <a16:creationId xmlns:a16="http://schemas.microsoft.com/office/drawing/2014/main" id="{1FEB8931-902B-40D8-C55A-E87CBB26C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7" y="139911"/>
            <a:ext cx="11636829" cy="64649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C3623E-18E0-3DDD-3684-EF2A201DB297}"/>
              </a:ext>
            </a:extLst>
          </p:cNvPr>
          <p:cNvSpPr txBox="1"/>
          <p:nvPr/>
        </p:nvSpPr>
        <p:spPr>
          <a:xfrm>
            <a:off x="0" y="42333"/>
            <a:ext cx="1211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https://iswa.gsfc.nasa.gov/iswa_data_tree/model/ionosphere/CTIPe4.X/plots/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D39E72-927B-D20E-332C-1F2757F29869}"/>
              </a:ext>
            </a:extLst>
          </p:cNvPr>
          <p:cNvSpPr txBox="1"/>
          <p:nvPr/>
        </p:nvSpPr>
        <p:spPr>
          <a:xfrm>
            <a:off x="8066315" y="5816531"/>
            <a:ext cx="4125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Critical Frequency at vertical incidence :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NmF2=6e11 m</a:t>
            </a:r>
            <a:r>
              <a:rPr lang="en-US" sz="1800" b="1" i="0" baseline="30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-3</a:t>
            </a:r>
            <a:r>
              <a:rPr lang="en-US" b="1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,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foF2 = 7 MHz</a:t>
            </a:r>
          </a:p>
          <a:p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NmF2=4.5e11 m</a:t>
            </a:r>
            <a:r>
              <a:rPr lang="en-US" sz="1800" b="1" i="0" baseline="30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-3</a:t>
            </a:r>
            <a:r>
              <a:rPr lang="en-US" b="1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,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foF2 = 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inherit"/>
              </a:rPr>
              <a:t>6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inherit"/>
              </a:rPr>
              <a:t> MHz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856EC-6A44-BACA-4670-038CAA85412B}"/>
              </a:ext>
            </a:extLst>
          </p:cNvPr>
          <p:cNvSpPr txBox="1"/>
          <p:nvPr/>
        </p:nvSpPr>
        <p:spPr>
          <a:xfrm>
            <a:off x="6683829" y="416910"/>
            <a:ext cx="261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peak density of F2 layer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C9CE05-5B25-A0C4-8476-806DCF0799F1}"/>
              </a:ext>
            </a:extLst>
          </p:cNvPr>
          <p:cNvSpPr txBox="1"/>
          <p:nvPr/>
        </p:nvSpPr>
        <p:spPr>
          <a:xfrm>
            <a:off x="0" y="5914108"/>
            <a:ext cx="4310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Coupled Thermosphere Ionosphere Plasmasphere Electrodynamics Model (</a:t>
            </a:r>
            <a:r>
              <a:rPr lang="en-US" b="1" dirty="0" err="1"/>
              <a:t>CTIPe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2639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ocean&#10;&#10;Description automatically generated">
            <a:extLst>
              <a:ext uri="{FF2B5EF4-FFF2-40B4-BE49-F238E27FC236}">
                <a16:creationId xmlns:a16="http://schemas.microsoft.com/office/drawing/2014/main" id="{2C3617F0-88E1-DD25-5AFB-8C246B90E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92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106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inherit</vt:lpstr>
      <vt:lpstr>Office Theme</vt:lpstr>
      <vt:lpstr>Radio Jove AJ4CO https://aj4co.org/ High Springs, Florida, operated by Dave Typinski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Makela, Pertti A. (GSFC-671.0)[CATHOLIC UNIV OF AMERICA]</dc:creator>
  <cp:lastModifiedBy>Makela, Pertti A. (GSFC-671.0)[CATHOLIC UNIV OF AMERICA]</cp:lastModifiedBy>
  <cp:revision>1</cp:revision>
  <dcterms:created xsi:type="dcterms:W3CDTF">2024-10-04T13:12:29Z</dcterms:created>
  <dcterms:modified xsi:type="dcterms:W3CDTF">2024-10-04T16:53:09Z</dcterms:modified>
</cp:coreProperties>
</file>