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Flux rope </a:t>
            </a:r>
            <a:r>
              <a:rPr lang="de-DE" dirty="0" smtClean="0"/>
              <a:t>fitting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de-DE" dirty="0" smtClean="0"/>
          </a:p>
          <a:p>
            <a:r>
              <a:rPr lang="de-DE" dirty="0" smtClean="0"/>
              <a:t>Similar parameters identified</a:t>
            </a:r>
          </a:p>
          <a:p>
            <a:r>
              <a:rPr lang="de-DE" dirty="0" smtClean="0"/>
              <a:t>How to set boundaries?</a:t>
            </a:r>
            <a:br>
              <a:rPr lang="de-DE" dirty="0" smtClean="0"/>
            </a:br>
            <a:r>
              <a:rPr lang="de-DE" dirty="0" smtClean="0"/>
              <a:t>- Independent? </a:t>
            </a:r>
            <a:br>
              <a:rPr lang="de-DE" dirty="0" smtClean="0"/>
            </a:br>
            <a:r>
              <a:rPr lang="de-DE" dirty="0" smtClean="0"/>
              <a:t>- First agree on boundaries, then fit? </a:t>
            </a:r>
            <a:br>
              <a:rPr lang="de-DE" dirty="0" smtClean="0"/>
            </a:br>
            <a:r>
              <a:rPr lang="de-DE" dirty="0" smtClean="0"/>
              <a:t>(GS has its own way of setting boundaries)</a:t>
            </a:r>
          </a:p>
          <a:p>
            <a:r>
              <a:rPr lang="de-DE" dirty="0" smtClean="0"/>
              <a:t>Accumulate results by every group</a:t>
            </a:r>
            <a:br>
              <a:rPr lang="de-DE" dirty="0" smtClean="0"/>
            </a:br>
            <a:r>
              <a:rPr lang="de-DE" dirty="0" smtClean="0"/>
              <a:t>(ASCII) and make comparison </a:t>
            </a: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-&gt; systematic differences?</a:t>
            </a:r>
            <a:endParaRPr lang="de-DE" dirty="0" smtClean="0"/>
          </a:p>
          <a:p>
            <a:r>
              <a:rPr lang="de-DE" dirty="0" smtClean="0"/>
              <a:t>Fluxes and orientations useful for other groups</a:t>
            </a:r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Flux rope fitting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Flux rope fitting</dc:title>
  <dc:creator/>
  <cp:lastModifiedBy> </cp:lastModifiedBy>
  <cp:revision>2</cp:revision>
  <dcterms:created xsi:type="dcterms:W3CDTF">2006-08-16T00:00:00Z</dcterms:created>
  <dcterms:modified xsi:type="dcterms:W3CDTF">2010-09-24T16:03:35Z</dcterms:modified>
</cp:coreProperties>
</file>